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iy7eeaOg+H8mMOZKSqkO1g+5J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3795907" y="685800"/>
            <a:ext cx="1445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2fb7c9127b1_0_3:notes"/>
          <p:cNvSpPr/>
          <p:nvPr>
            <p:ph idx="2" type="sldImg"/>
          </p:nvPr>
        </p:nvSpPr>
        <p:spPr>
          <a:xfrm>
            <a:off x="-3795907" y="685800"/>
            <a:ext cx="14450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Google Shape;23;g2fb7c9127b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1790324"/>
            <a:ext cx="7772400" cy="468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5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 sz="9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199426" y="2426353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28649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028951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 b="72369" l="17093" r="25851" t="0"/>
          <a:stretch/>
        </p:blipFill>
        <p:spPr>
          <a:xfrm>
            <a:off x="4957911" y="5087770"/>
            <a:ext cx="4186090" cy="5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69042" y="110475"/>
            <a:ext cx="1634284" cy="6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72500" y="0"/>
            <a:ext cx="419100" cy="4991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8075" y="75188"/>
            <a:ext cx="1323200" cy="46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28651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5"/>
              <a:buFont typeface="Calibri"/>
              <a:buNone/>
              <a:defRPr b="0" i="0" sz="24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28651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8612" lvl="0" marL="457200" marR="0" rtl="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0037" lvl="2" marL="1371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b="0" i="0" sz="112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925" lvl="3" marL="1828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925" lvl="4" marL="22860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925" lvl="5" marL="27432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925" lvl="6" marL="3200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925" lvl="7" marL="3657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925" lvl="8" marL="4114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28649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028951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5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2fb7c9127b1_0_3"/>
          <p:cNvSpPr txBox="1"/>
          <p:nvPr>
            <p:ph type="ctrTitle"/>
          </p:nvPr>
        </p:nvSpPr>
        <p:spPr>
          <a:xfrm>
            <a:off x="609600" y="1225899"/>
            <a:ext cx="7772400" cy="468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g2fb7c9127b1_0_3"/>
          <p:cNvSpPr txBox="1"/>
          <p:nvPr>
            <p:ph idx="1" type="subTitle"/>
          </p:nvPr>
        </p:nvSpPr>
        <p:spPr>
          <a:xfrm>
            <a:off x="1199426" y="2082028"/>
            <a:ext cx="6858000" cy="124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56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2fb7c9127b1_0_3"/>
          <p:cNvSpPr txBox="1"/>
          <p:nvPr/>
        </p:nvSpPr>
        <p:spPr>
          <a:xfrm>
            <a:off x="969300" y="502175"/>
            <a:ext cx="70233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1Marc M.*, 1Siti Y., 2Jessica Y.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Authors' name should follow the format: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Name + Initials of Last Name. ie. Jessica Y.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</a:t>
            </a: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Presenting author shall be indicated with plus symbol (+).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Corresponding author shall be indicated with asterisk symbol (*).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Institute 1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Institute 2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Corresponding Author’s Email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g2fb7c9127b1_0_3"/>
          <p:cNvSpPr txBox="1"/>
          <p:nvPr/>
        </p:nvSpPr>
        <p:spPr>
          <a:xfrm>
            <a:off x="6261000" y="83050"/>
            <a:ext cx="1213500" cy="3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7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#ID</a:t>
            </a:r>
            <a:endParaRPr b="1" sz="117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2022-06-20T03:14:19Z</dcterms:created>
  <dc:creator>u00174</dc:creator>
</cp:coreProperties>
</file>